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5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2017/10/12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2017/10/12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2017/10/12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2017/10/12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2017/10/12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2017/10/12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2017/10/12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95536" y="260649"/>
            <a:ext cx="8352928" cy="3339802"/>
          </a:xfrm>
        </p:spPr>
        <p:txBody>
          <a:bodyPr>
            <a:normAutofit/>
          </a:bodyPr>
          <a:lstStyle/>
          <a:p>
            <a:r>
              <a:rPr lang="en-US" altLang="zh-TW" sz="4000" dirty="0" smtClean="0">
                <a:solidFill>
                  <a:schemeClr val="bg1"/>
                </a:solidFill>
              </a:rPr>
              <a:t>2017</a:t>
            </a:r>
            <a:r>
              <a:rPr lang="zh-TW" altLang="zh-TW" sz="4000" dirty="0" smtClean="0">
                <a:solidFill>
                  <a:schemeClr val="bg1"/>
                </a:solidFill>
              </a:rPr>
              <a:t>富邦公益大使計畫</a:t>
            </a:r>
            <a:br>
              <a:rPr lang="zh-TW" altLang="zh-TW" sz="4000" dirty="0" smtClean="0">
                <a:solidFill>
                  <a:schemeClr val="bg1"/>
                </a:solidFill>
              </a:rPr>
            </a:br>
            <a:r>
              <a:rPr lang="zh-TW" altLang="zh-TW" sz="4000" dirty="0" smtClean="0">
                <a:solidFill>
                  <a:schemeClr val="bg1"/>
                </a:solidFill>
              </a:rPr>
              <a:t>「輪」轉傳「愛」，「健」康得「力」</a:t>
            </a:r>
            <a:br>
              <a:rPr lang="zh-TW" altLang="zh-TW" sz="4000" dirty="0" smtClean="0">
                <a:solidFill>
                  <a:schemeClr val="bg1"/>
                </a:solidFill>
              </a:rPr>
            </a:br>
            <a:r>
              <a:rPr lang="zh-TW" altLang="zh-TW" sz="4000" dirty="0" smtClean="0">
                <a:solidFill>
                  <a:schemeClr val="bg1"/>
                </a:solidFill>
              </a:rPr>
              <a:t>帕拉林奧運競速輪椅體驗</a:t>
            </a:r>
            <a:r>
              <a:rPr lang="zh-TW" altLang="zh-TW" sz="4000" dirty="0" smtClean="0">
                <a:solidFill>
                  <a:schemeClr val="bg1"/>
                </a:solidFill>
              </a:rPr>
              <a:t>營</a:t>
            </a:r>
            <a:endParaRPr lang="zh-TW" altLang="en-US" sz="4000" dirty="0">
              <a:solidFill>
                <a:schemeClr val="bg1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1561728"/>
          </a:xfrm>
        </p:spPr>
        <p:txBody>
          <a:bodyPr>
            <a:normAutofit/>
          </a:bodyPr>
          <a:lstStyle/>
          <a:p>
            <a:pPr algn="l"/>
            <a:r>
              <a:rPr lang="zh-TW" altLang="zh-TW" dirty="0" smtClean="0">
                <a:solidFill>
                  <a:schemeClr val="bg1"/>
                </a:solidFill>
              </a:rPr>
              <a:t>主辦單位</a:t>
            </a:r>
            <a:r>
              <a:rPr lang="zh-TW" altLang="zh-TW" dirty="0" smtClean="0">
                <a:solidFill>
                  <a:schemeClr val="bg1"/>
                </a:solidFill>
              </a:rPr>
              <a:t>：富邦慈善</a:t>
            </a:r>
            <a:r>
              <a:rPr lang="zh-TW" altLang="zh-TW" dirty="0" smtClean="0">
                <a:solidFill>
                  <a:schemeClr val="bg1"/>
                </a:solidFill>
              </a:rPr>
              <a:t>基金會</a:t>
            </a:r>
            <a:endParaRPr lang="en-US" altLang="zh-TW" dirty="0" smtClean="0">
              <a:solidFill>
                <a:schemeClr val="bg1"/>
              </a:solidFill>
            </a:endParaRPr>
          </a:p>
          <a:p>
            <a:pPr algn="l"/>
            <a:r>
              <a:rPr lang="zh-TW" altLang="zh-TW" dirty="0" smtClean="0">
                <a:solidFill>
                  <a:schemeClr val="bg1"/>
                </a:solidFill>
              </a:rPr>
              <a:t>承辦</a:t>
            </a:r>
            <a:r>
              <a:rPr lang="zh-TW" altLang="zh-TW" dirty="0" smtClean="0">
                <a:solidFill>
                  <a:schemeClr val="bg1"/>
                </a:solidFill>
              </a:rPr>
              <a:t>單位：</a:t>
            </a:r>
            <a:r>
              <a:rPr lang="x-none" altLang="zh-TW" cap="all" dirty="0" smtClean="0">
                <a:solidFill>
                  <a:schemeClr val="bg1"/>
                </a:solidFill>
              </a:rPr>
              <a:t>臺東</a:t>
            </a:r>
            <a:r>
              <a:rPr lang="x-none" altLang="zh-TW" dirty="0" smtClean="0">
                <a:solidFill>
                  <a:schemeClr val="bg1"/>
                </a:solidFill>
              </a:rPr>
              <a:t>縣身心健康體育會</a:t>
            </a:r>
            <a:endParaRPr lang="zh-TW" altLang="zh-TW" dirty="0" smtClean="0">
              <a:solidFill>
                <a:schemeClr val="bg1"/>
              </a:solidFill>
            </a:endParaRPr>
          </a:p>
          <a:p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如螢幕大小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2017富邦公益大使計畫 「輪」轉傳「愛」，「健」康得「力」 帕拉林奧運競速輪椅體驗營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2017富邦公益大使計畫 「輪」轉傳「愛」，「健」康得「力」 帕拉林奧運競速輪椅體驗營</dc:title>
  <dc:creator>雙子駱駝</dc:creator>
  <cp:lastModifiedBy>仁愛國小</cp:lastModifiedBy>
  <cp:revision>1</cp:revision>
  <dcterms:created xsi:type="dcterms:W3CDTF">2017-10-12T04:14:33Z</dcterms:created>
  <dcterms:modified xsi:type="dcterms:W3CDTF">2017-10-12T04:16:56Z</dcterms:modified>
</cp:coreProperties>
</file>