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601200" cy="12801600" type="A3"/>
  <p:notesSz cx="6858000" cy="9144000"/>
  <p:defaultTextStyle>
    <a:defPPr>
      <a:defRPr lang="zh-TW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3030" y="9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B74DB-8C12-4CA8-8C37-37A98E387151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878E1-C77F-4D69-80AA-126138AFAA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039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DA68F-6DEF-4126-96BF-AD413B51A1FE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52DF0-492F-4F8E-876F-0D16B239A6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79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52DF0-492F-4F8E-876F-0D16B239A6B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913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E04-C31F-4BF3-BAE9-AEB5B4BD9CD4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5B78-29D2-4AFF-9266-72783816EE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16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E04-C31F-4BF3-BAE9-AEB5B4BD9CD4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5B78-29D2-4AFF-9266-72783816EE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77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60870" y="512658"/>
            <a:ext cx="2160270" cy="1092284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0060" y="512658"/>
            <a:ext cx="6320790" cy="1092284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E04-C31F-4BF3-BAE9-AEB5B4BD9CD4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5B78-29D2-4AFF-9266-72783816EE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1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E04-C31F-4BF3-BAE9-AEB5B4BD9CD4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5B78-29D2-4AFF-9266-72783816EE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18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E04-C31F-4BF3-BAE9-AEB5B4BD9CD4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5B78-29D2-4AFF-9266-72783816EE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8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E04-C31F-4BF3-BAE9-AEB5B4BD9CD4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5B78-29D2-4AFF-9266-72783816EE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14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E04-C31F-4BF3-BAE9-AEB5B4BD9CD4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5B78-29D2-4AFF-9266-72783816EE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92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E04-C31F-4BF3-BAE9-AEB5B4BD9CD4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5B78-29D2-4AFF-9266-72783816EE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84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E04-C31F-4BF3-BAE9-AEB5B4BD9CD4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5B78-29D2-4AFF-9266-72783816EE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21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E04-C31F-4BF3-BAE9-AEB5B4BD9CD4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5B78-29D2-4AFF-9266-72783816EE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85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BE04-C31F-4BF3-BAE9-AEB5B4BD9CD4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5B78-29D2-4AFF-9266-72783816EE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80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8BE04-C31F-4BF3-BAE9-AEB5B4BD9CD4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15B78-29D2-4AFF-9266-72783816EE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54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99j58PICqrR_1024.bm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4" y="332747"/>
            <a:ext cx="9073008" cy="120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30115" y="1072208"/>
            <a:ext cx="8147637" cy="2232248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社團法人南投縣基督教</a:t>
            </a:r>
            <a:r>
              <a:rPr lang="en-US" altLang="zh-TW" sz="53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3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3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青年會</a:t>
            </a:r>
            <a:r>
              <a:rPr lang="en-US" altLang="zh-TW" sz="53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3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7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熱烈歡迎</a:t>
            </a:r>
            <a:endParaRPr lang="zh-TW" altLang="en-US" sz="67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副標題 4"/>
          <p:cNvSpPr txBox="1">
            <a:spLocks/>
          </p:cNvSpPr>
          <p:nvPr/>
        </p:nvSpPr>
        <p:spPr>
          <a:xfrm>
            <a:off x="444116" y="3592488"/>
            <a:ext cx="8712968" cy="2448272"/>
          </a:xfrm>
          <a:prstGeom prst="rect">
            <a:avLst/>
          </a:prstGeom>
        </p:spPr>
        <p:txBody>
          <a:bodyPr vert="horz" lIns="128016" tIns="64008" rIns="128016" bIns="64008" rtlCol="0">
            <a:noAutofit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富邦</a:t>
            </a:r>
            <a:r>
              <a:rPr lang="zh-TW" altLang="en-US" sz="6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慈善</a:t>
            </a:r>
            <a:r>
              <a:rPr lang="zh-TW" altLang="en-US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基金會</a:t>
            </a:r>
            <a:endParaRPr lang="en-US" altLang="zh-TW" sz="60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蒞臨</a:t>
            </a:r>
            <a:endParaRPr lang="en-US" altLang="zh-TW" sz="60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6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擔任一日志工</a:t>
            </a:r>
            <a:endParaRPr lang="en-US" altLang="zh-TW" sz="60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6000" b="1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5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5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5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79" y="7192888"/>
            <a:ext cx="4320479" cy="388843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832" y="2120067"/>
            <a:ext cx="1430021" cy="125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70" y="2267424"/>
            <a:ext cx="1268123" cy="111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5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359</TotalTime>
  <Words>13</Words>
  <Application>Microsoft Office PowerPoint</Application>
  <PresentationFormat>A3 紙張 (297x420 公釐)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標楷體</vt:lpstr>
      <vt:lpstr>Arial</vt:lpstr>
      <vt:lpstr>Calibri</vt:lpstr>
      <vt:lpstr>Office 佈景主題</vt:lpstr>
      <vt:lpstr>社團法人南投縣基督教 青年會 熱烈歡迎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29</cp:revision>
  <cp:lastPrinted>2017-11-16T06:28:40Z</cp:lastPrinted>
  <dcterms:created xsi:type="dcterms:W3CDTF">2016-08-31T17:18:58Z</dcterms:created>
  <dcterms:modified xsi:type="dcterms:W3CDTF">2017-12-28T03:02:55Z</dcterms:modified>
</cp:coreProperties>
</file>