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D54962-B020-4852-9BE7-5B5DD44116C8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90E3B9-14AB-483D-A01B-F8FF85E896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8792" b="13622"/>
          <a:stretch>
            <a:fillRect/>
          </a:stretch>
        </p:blipFill>
        <p:spPr bwMode="auto">
          <a:xfrm>
            <a:off x="2357026" y="548680"/>
            <a:ext cx="44286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627784" y="1340768"/>
            <a:ext cx="5968301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樂活慈</a:t>
            </a: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恩</a:t>
            </a:r>
            <a:r>
              <a:rPr lang="en-US" altLang="zh-TW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健康久久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爆炸 1 5"/>
          <p:cNvSpPr/>
          <p:nvPr/>
        </p:nvSpPr>
        <p:spPr>
          <a:xfrm>
            <a:off x="251520" y="476672"/>
            <a:ext cx="2304256" cy="17281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號外</a:t>
            </a:r>
            <a:endParaRPr lang="zh-TW" altLang="en-US" sz="36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42792" y="2284064"/>
            <a:ext cx="880241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　　感謝富邦慈恩基金會贊助本會辦理“樂活慈恩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健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康久久”健康促進活動。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　　歡迎社區凡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年滿６５歲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以上長輩，到社區活動中心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來參加健康促進活動，讓自己健健康康，快快樂樂。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　　協會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特地邀請專業健康促進活動謝志孟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老師前來帶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領長輩進行每次的課程。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　　　　　　　　南投縣埔里鎮慈恩社區發展協會敬邀</a:t>
            </a:r>
            <a:endParaRPr lang="zh-TW" altLang="en-US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 descr="F:\1050921\1040327東山再起\A慈恩守望相助隊\pic\000.1隊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067078"/>
            <a:ext cx="2123728" cy="1114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8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旅程</vt:lpstr>
      <vt:lpstr>投影片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Student</dc:creator>
  <cp:lastModifiedBy>Student</cp:lastModifiedBy>
  <cp:revision>3</cp:revision>
  <dcterms:created xsi:type="dcterms:W3CDTF">2017-11-20T02:24:18Z</dcterms:created>
  <dcterms:modified xsi:type="dcterms:W3CDTF">2017-11-20T02:37:24Z</dcterms:modified>
</cp:coreProperties>
</file>